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5" r:id="rId2"/>
    <p:sldId id="276" r:id="rId3"/>
    <p:sldId id="277" r:id="rId4"/>
    <p:sldId id="278" r:id="rId5"/>
    <p:sldId id="279" r:id="rId6"/>
    <p:sldId id="287" r:id="rId7"/>
    <p:sldId id="281" r:id="rId8"/>
    <p:sldId id="284" r:id="rId9"/>
    <p:sldId id="285" r:id="rId10"/>
    <p:sldId id="283" r:id="rId11"/>
    <p:sldId id="289" r:id="rId12"/>
    <p:sldId id="288" r:id="rId13"/>
    <p:sldId id="290" r:id="rId14"/>
    <p:sldId id="291" r:id="rId15"/>
    <p:sldId id="293" r:id="rId16"/>
    <p:sldId id="294" r:id="rId17"/>
    <p:sldId id="295" r:id="rId18"/>
    <p:sldId id="292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8" autoAdjust="0"/>
    <p:restoredTop sz="94660"/>
  </p:normalViewPr>
  <p:slideViewPr>
    <p:cSldViewPr>
      <p:cViewPr>
        <p:scale>
          <a:sx n="110" d="100"/>
          <a:sy n="110" d="100"/>
        </p:scale>
        <p:origin x="-180" y="20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9FE5-439E-4CF8-A0E5-4EDA78F4EF69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7A090-D5A1-41B7-93C9-332754D2CACB}" type="slidenum">
              <a:rPr lang="en-IE" smtClean="0"/>
              <a:t>‹#›</a:t>
            </a:fld>
            <a:endParaRPr lang="en-IE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TOPIC: Celtic Ireland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52589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292163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this?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C:\Users\Kit O'Keeffe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33739" cy="38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CELTIC FESTIVALS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429951"/>
          </a:xfrm>
        </p:spPr>
        <p:txBody>
          <a:bodyPr/>
          <a:lstStyle/>
          <a:p>
            <a:r>
              <a:rPr lang="en-US" dirty="0"/>
              <a:t>Samhain – First November – In </a:t>
            </a:r>
            <a:r>
              <a:rPr lang="en-US" dirty="0" err="1"/>
              <a:t>honour</a:t>
            </a:r>
            <a:r>
              <a:rPr lang="en-US" dirty="0"/>
              <a:t> of the god </a:t>
            </a:r>
            <a:r>
              <a:rPr lang="en-US" dirty="0" err="1"/>
              <a:t>Daghda</a:t>
            </a:r>
            <a:r>
              <a:rPr lang="en-US" dirty="0"/>
              <a:t>.</a:t>
            </a:r>
          </a:p>
          <a:p>
            <a:r>
              <a:rPr lang="en-US" dirty="0" smtClean="0"/>
              <a:t>Imbolc </a:t>
            </a:r>
            <a:r>
              <a:rPr lang="en-US" dirty="0"/>
              <a:t>– First February – In </a:t>
            </a:r>
            <a:r>
              <a:rPr lang="en-US" dirty="0" err="1"/>
              <a:t>honour</a:t>
            </a:r>
            <a:r>
              <a:rPr lang="en-US" dirty="0"/>
              <a:t> of the goddess Brigit.</a:t>
            </a:r>
          </a:p>
          <a:p>
            <a:r>
              <a:rPr lang="en-US" dirty="0" err="1" smtClean="0"/>
              <a:t>Bealtaine</a:t>
            </a:r>
            <a:r>
              <a:rPr lang="en-US" dirty="0" smtClean="0"/>
              <a:t> </a:t>
            </a:r>
            <a:r>
              <a:rPr lang="en-US" dirty="0"/>
              <a:t>– First May – In </a:t>
            </a:r>
            <a:r>
              <a:rPr lang="en-US" dirty="0" err="1"/>
              <a:t>honour</a:t>
            </a:r>
            <a:r>
              <a:rPr lang="en-US" dirty="0"/>
              <a:t> of the god Bel.</a:t>
            </a:r>
          </a:p>
          <a:p>
            <a:r>
              <a:rPr lang="en-US" dirty="0" err="1" smtClean="0"/>
              <a:t>Lughanasa</a:t>
            </a:r>
            <a:r>
              <a:rPr lang="en-US" dirty="0" smtClean="0"/>
              <a:t> </a:t>
            </a:r>
            <a:r>
              <a:rPr lang="en-US" dirty="0"/>
              <a:t>– First August – In </a:t>
            </a:r>
            <a:r>
              <a:rPr lang="en-US" dirty="0" err="1"/>
              <a:t>honour</a:t>
            </a:r>
            <a:r>
              <a:rPr lang="en-US" dirty="0"/>
              <a:t> of the god Lugh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208823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23762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Food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443" y="1556793"/>
            <a:ext cx="7125112" cy="4302006"/>
          </a:xfrm>
        </p:spPr>
        <p:txBody>
          <a:bodyPr>
            <a:normAutofit fontScale="92500" lnSpcReduction="20000"/>
          </a:bodyPr>
          <a:lstStyle/>
          <a:p>
            <a:endParaRPr lang="en-IE" dirty="0" smtClean="0"/>
          </a:p>
          <a:p>
            <a:r>
              <a:rPr lang="en-IE" b="1" dirty="0" smtClean="0"/>
              <a:t>10/11/15</a:t>
            </a:r>
            <a:endParaRPr lang="en-IE" b="1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They </a:t>
            </a:r>
            <a:r>
              <a:rPr lang="en-IE" b="1" dirty="0" smtClean="0"/>
              <a:t>farmed</a:t>
            </a:r>
            <a:r>
              <a:rPr lang="en-IE" dirty="0" smtClean="0"/>
              <a:t> using Cattle and Sheep for meat (</a:t>
            </a:r>
            <a:r>
              <a:rPr lang="en-IE" dirty="0" err="1" smtClean="0"/>
              <a:t>fulacht</a:t>
            </a:r>
            <a:r>
              <a:rPr lang="en-IE" dirty="0" smtClean="0"/>
              <a:t> </a:t>
            </a:r>
            <a:r>
              <a:rPr lang="en-IE" dirty="0" err="1" smtClean="0"/>
              <a:t>fiadh</a:t>
            </a:r>
            <a:r>
              <a:rPr lang="en-IE" dirty="0" smtClean="0"/>
              <a:t>)</a:t>
            </a:r>
          </a:p>
          <a:p>
            <a:r>
              <a:rPr lang="en-IE" dirty="0" smtClean="0"/>
              <a:t>They grew Barley (for ale), Oats (Porridge) &amp; Wheat (flour/bread)</a:t>
            </a:r>
          </a:p>
          <a:p>
            <a:r>
              <a:rPr lang="en-IE" dirty="0" smtClean="0"/>
              <a:t>They also hunted wild boar and sometimes did “</a:t>
            </a:r>
            <a:r>
              <a:rPr lang="en-IE" u="sng" dirty="0" smtClean="0"/>
              <a:t>cattle raids</a:t>
            </a:r>
            <a:r>
              <a:rPr lang="en-IE" dirty="0" smtClean="0"/>
              <a:t>” against other tribes</a:t>
            </a:r>
          </a:p>
          <a:p>
            <a:r>
              <a:rPr lang="en-IE" dirty="0" smtClean="0"/>
              <a:t>Cooking done by women</a:t>
            </a:r>
          </a:p>
          <a:p>
            <a:r>
              <a:rPr lang="en-IE" dirty="0" smtClean="0"/>
              <a:t>They held feasts to celebrate victory in battle with a </a:t>
            </a:r>
            <a:r>
              <a:rPr lang="en-IE" u="sng" dirty="0" smtClean="0"/>
              <a:t>hero’s portion</a:t>
            </a:r>
            <a:r>
              <a:rPr lang="en-IE" dirty="0" smtClean="0"/>
              <a:t> being the best meat going to the most </a:t>
            </a:r>
            <a:r>
              <a:rPr lang="en-IE" b="1" u="sng" dirty="0" smtClean="0"/>
              <a:t>heroic warrior</a:t>
            </a:r>
            <a:endParaRPr lang="en-IE" b="1" u="sng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160240" cy="143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00674"/>
            <a:ext cx="1913756" cy="142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0866"/>
            <a:ext cx="2029767" cy="13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Pastimes/Hobbies</a:t>
            </a:r>
            <a:endParaRPr lang="en-IE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2317893" cy="245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1930352" cy="229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68" y="4077072"/>
            <a:ext cx="2722079" cy="15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1296144"/>
          </a:xfrm>
        </p:spPr>
        <p:txBody>
          <a:bodyPr/>
          <a:lstStyle/>
          <a:p>
            <a:r>
              <a:rPr lang="en-IE" sz="2000" b="1" dirty="0" smtClean="0"/>
              <a:t>(Person in History20 marks)A </a:t>
            </a:r>
            <a:r>
              <a:rPr lang="en-IE" sz="2000" b="1" dirty="0"/>
              <a:t>person living in an ancient civilisation in Ireland</a:t>
            </a:r>
            <a:r>
              <a:rPr lang="en-IE" sz="2000" b="1" dirty="0" smtClean="0"/>
              <a:t>. (Celtic Ireland)</a:t>
            </a:r>
            <a:endParaRPr lang="en-IE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Introduce </a:t>
            </a:r>
            <a:r>
              <a:rPr lang="en-IE" dirty="0"/>
              <a:t>yourself and your people.</a:t>
            </a:r>
          </a:p>
          <a:p>
            <a:r>
              <a:rPr lang="en-IE" dirty="0"/>
              <a:t>Talk about houses and settlements.</a:t>
            </a:r>
          </a:p>
          <a:p>
            <a:r>
              <a:rPr lang="en-IE" dirty="0"/>
              <a:t>Describe Celtic society.</a:t>
            </a:r>
          </a:p>
          <a:p>
            <a:r>
              <a:rPr lang="en-IE" dirty="0"/>
              <a:t>Talk about the food you eat, and describe feasts.</a:t>
            </a:r>
          </a:p>
          <a:p>
            <a:r>
              <a:rPr lang="en-IE" dirty="0"/>
              <a:t>Describe the tools and weapons you use.</a:t>
            </a:r>
          </a:p>
          <a:p>
            <a:r>
              <a:rPr lang="en-IE" dirty="0"/>
              <a:t>Describe Celtic art.</a:t>
            </a:r>
          </a:p>
          <a:p>
            <a:r>
              <a:rPr lang="en-IE" dirty="0"/>
              <a:t>Explain the burial customs and talk about Ogham stones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23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1296144"/>
          </a:xfrm>
        </p:spPr>
        <p:txBody>
          <a:bodyPr/>
          <a:lstStyle/>
          <a:p>
            <a:r>
              <a:rPr lang="en-IE" sz="2000" b="1" dirty="0" smtClean="0"/>
              <a:t>(Person in History20 marks)A </a:t>
            </a:r>
            <a:r>
              <a:rPr lang="en-IE" sz="2000" b="1" dirty="0"/>
              <a:t>person living in an ancient civilisation in Ireland</a:t>
            </a:r>
            <a:r>
              <a:rPr lang="en-IE" sz="2000" b="1" dirty="0" smtClean="0"/>
              <a:t>. (Celtic Ireland)</a:t>
            </a:r>
            <a:endParaRPr lang="en-IE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3579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IE" dirty="0"/>
          </a:p>
          <a:p>
            <a:endParaRPr lang="en-IE" sz="4300" dirty="0" smtClean="0"/>
          </a:p>
          <a:p>
            <a:endParaRPr lang="en-IE" sz="4300" dirty="0"/>
          </a:p>
          <a:p>
            <a:r>
              <a:rPr lang="en-IE" sz="5600" dirty="0" smtClean="0"/>
              <a:t>The year is 300 BC, My name is……and I am a large Farmer in </a:t>
            </a:r>
            <a:r>
              <a:rPr lang="en-IE" sz="5600" b="1" u="sng" dirty="0" smtClean="0"/>
              <a:t>the time of the Iron Age, </a:t>
            </a:r>
            <a:r>
              <a:rPr lang="en-IE" sz="5600" dirty="0" smtClean="0"/>
              <a:t>and so me and my people are </a:t>
            </a:r>
            <a:r>
              <a:rPr lang="en-IE" sz="5600" b="1" u="sng" dirty="0" smtClean="0"/>
              <a:t>Celts</a:t>
            </a:r>
          </a:p>
          <a:p>
            <a:r>
              <a:rPr lang="en-IE" sz="5600" dirty="0" smtClean="0"/>
              <a:t>My house is a </a:t>
            </a:r>
            <a:r>
              <a:rPr lang="en-IE" sz="5600" b="1" u="sng" dirty="0" err="1" smtClean="0"/>
              <a:t>Rath</a:t>
            </a:r>
            <a:r>
              <a:rPr lang="en-IE" sz="5600" b="1" u="sng" dirty="0" smtClean="0"/>
              <a:t> </a:t>
            </a:r>
            <a:r>
              <a:rPr lang="en-IE" sz="5600" dirty="0" smtClean="0"/>
              <a:t>  , also known as a Ringfort and its walls are made of </a:t>
            </a:r>
            <a:r>
              <a:rPr lang="en-IE" sz="5600" b="1" dirty="0" smtClean="0"/>
              <a:t>wattle and Daub </a:t>
            </a:r>
            <a:r>
              <a:rPr lang="en-IE" sz="5600" dirty="0" smtClean="0"/>
              <a:t>for Insulation and the roof is </a:t>
            </a:r>
            <a:r>
              <a:rPr lang="en-IE" sz="5600" b="1" dirty="0" smtClean="0"/>
              <a:t>Thatched</a:t>
            </a:r>
            <a:r>
              <a:rPr lang="en-IE" sz="5600" dirty="0" smtClean="0"/>
              <a:t>.</a:t>
            </a:r>
          </a:p>
          <a:p>
            <a:r>
              <a:rPr lang="en-IE" sz="5600" dirty="0" smtClean="0"/>
              <a:t> It is built on a circular ditch and I have a </a:t>
            </a:r>
            <a:r>
              <a:rPr lang="en-IE" sz="5600" u="sng" dirty="0" smtClean="0"/>
              <a:t>wooden fence for protection</a:t>
            </a:r>
            <a:r>
              <a:rPr lang="en-IE" sz="5600" dirty="0" smtClean="0"/>
              <a:t> to stop people stealing my cattle.  My friend lives in a </a:t>
            </a:r>
            <a:r>
              <a:rPr lang="en-IE" sz="5600" b="1" dirty="0" smtClean="0"/>
              <a:t>Crannog </a:t>
            </a:r>
            <a:r>
              <a:rPr lang="en-IE" sz="5600" dirty="0" smtClean="0"/>
              <a:t>and this is built over water and is another type of house</a:t>
            </a:r>
          </a:p>
          <a:p>
            <a:r>
              <a:rPr lang="en-IE" sz="5600" dirty="0" smtClean="0"/>
              <a:t>The </a:t>
            </a:r>
            <a:r>
              <a:rPr lang="en-IE" sz="5600" b="1" dirty="0" err="1" smtClean="0"/>
              <a:t>Ri</a:t>
            </a:r>
            <a:r>
              <a:rPr lang="en-IE" sz="5600" dirty="0" smtClean="0"/>
              <a:t> is the leader of my </a:t>
            </a:r>
            <a:r>
              <a:rPr lang="en-IE" sz="5600" dirty="0" err="1" smtClean="0"/>
              <a:t>Tuath</a:t>
            </a:r>
            <a:r>
              <a:rPr lang="en-IE" sz="5600" dirty="0" smtClean="0"/>
              <a:t> (150 in Ireland).  The </a:t>
            </a:r>
            <a:r>
              <a:rPr lang="en-IE" sz="5600" b="1" dirty="0" err="1" smtClean="0"/>
              <a:t>Deirbhfine</a:t>
            </a:r>
            <a:r>
              <a:rPr lang="en-IE" sz="5600" b="1" dirty="0" smtClean="0"/>
              <a:t> (</a:t>
            </a:r>
            <a:r>
              <a:rPr lang="en-IE" sz="5600" dirty="0" smtClean="0"/>
              <a:t>royal family) come below the </a:t>
            </a:r>
            <a:r>
              <a:rPr lang="en-IE" sz="5600" dirty="0" err="1" smtClean="0"/>
              <a:t>Ri</a:t>
            </a:r>
            <a:r>
              <a:rPr lang="en-IE" sz="5600" dirty="0" smtClean="0"/>
              <a:t> and his successor (</a:t>
            </a:r>
            <a:r>
              <a:rPr lang="en-IE" sz="5600" b="1" u="sng" dirty="0" err="1" smtClean="0"/>
              <a:t>Tanaiste</a:t>
            </a:r>
            <a:r>
              <a:rPr lang="en-IE" sz="5600" dirty="0" smtClean="0"/>
              <a:t>) will be chosen from here. </a:t>
            </a:r>
          </a:p>
          <a:p>
            <a:r>
              <a:rPr lang="en-IE" sz="5600" dirty="0"/>
              <a:t>B</a:t>
            </a:r>
            <a:r>
              <a:rPr lang="en-IE" sz="5600" dirty="0" smtClean="0"/>
              <a:t>eneath them is the Nobles and then the </a:t>
            </a:r>
            <a:r>
              <a:rPr lang="en-IE" sz="5600" b="1" u="sng" dirty="0" err="1" smtClean="0"/>
              <a:t>Aos</a:t>
            </a:r>
            <a:r>
              <a:rPr lang="en-IE" sz="5600" b="1" u="sng" dirty="0" smtClean="0"/>
              <a:t> Dana </a:t>
            </a:r>
            <a:r>
              <a:rPr lang="en-IE" sz="5600" dirty="0" smtClean="0"/>
              <a:t>which consists </a:t>
            </a:r>
            <a:r>
              <a:rPr lang="en-IE" sz="5600" b="1" u="sng" dirty="0" smtClean="0"/>
              <a:t>of </a:t>
            </a:r>
            <a:r>
              <a:rPr lang="en-IE" sz="5600" b="1" u="sng" dirty="0" err="1" smtClean="0"/>
              <a:t>Brehons</a:t>
            </a:r>
            <a:r>
              <a:rPr lang="en-IE" sz="5600" b="1" u="sng" dirty="0" smtClean="0"/>
              <a:t> (judges), druids (priests) and craftspeople </a:t>
            </a:r>
          </a:p>
          <a:p>
            <a:r>
              <a:rPr lang="en-IE" sz="5600" dirty="0" smtClean="0"/>
              <a:t>Below these people are the </a:t>
            </a:r>
            <a:r>
              <a:rPr lang="en-IE" sz="5600" b="1" u="sng" dirty="0" smtClean="0"/>
              <a:t>farm Labourers and the slaves</a:t>
            </a:r>
          </a:p>
          <a:p>
            <a:r>
              <a:rPr lang="en-IE" sz="5600" dirty="0" smtClean="0"/>
              <a:t>Women also play an important role in our society as  they do important jobs like </a:t>
            </a:r>
            <a:r>
              <a:rPr lang="en-IE" sz="5600" b="1" u="sng" dirty="0" smtClean="0"/>
              <a:t>cooking, making clothes &amp; bringing up the children</a:t>
            </a:r>
          </a:p>
          <a:p>
            <a:r>
              <a:rPr lang="en-IE" sz="5600" dirty="0" smtClean="0"/>
              <a:t>My diet is very mixed as sometimes I hunt animals and cook them on a </a:t>
            </a:r>
            <a:r>
              <a:rPr lang="en-IE" sz="5600" b="1" u="sng" dirty="0" err="1" smtClean="0"/>
              <a:t>Fulacht</a:t>
            </a:r>
            <a:r>
              <a:rPr lang="en-IE" sz="5600" b="1" u="sng" dirty="0" smtClean="0"/>
              <a:t> </a:t>
            </a:r>
            <a:r>
              <a:rPr lang="en-IE" sz="5600" b="1" u="sng" dirty="0" err="1" smtClean="0"/>
              <a:t>Fiadh</a:t>
            </a:r>
            <a:r>
              <a:rPr lang="en-IE" sz="5600" dirty="0" smtClean="0"/>
              <a:t>, I also sometimes gather berries for food.  However I spend a lot of time on my farm producing my own food by  growing </a:t>
            </a:r>
            <a:r>
              <a:rPr lang="en-IE" sz="5600" b="1" u="sng" dirty="0"/>
              <a:t>Barley (for ale), Oats (Porridge) &amp; Wheat (</a:t>
            </a:r>
            <a:r>
              <a:rPr lang="en-IE" sz="5600" b="1" u="sng" dirty="0" smtClean="0"/>
              <a:t>flour/bread) </a:t>
            </a:r>
            <a:r>
              <a:rPr lang="en-IE" sz="5600" dirty="0" smtClean="0"/>
              <a:t>and sometimes do a  </a:t>
            </a:r>
            <a:r>
              <a:rPr lang="en-IE" sz="5600" dirty="0"/>
              <a:t>“</a:t>
            </a:r>
            <a:r>
              <a:rPr lang="en-IE" sz="5600" b="1" u="sng" dirty="0"/>
              <a:t>cattle raids</a:t>
            </a:r>
            <a:r>
              <a:rPr lang="en-IE" sz="5600" dirty="0"/>
              <a:t>” </a:t>
            </a:r>
            <a:r>
              <a:rPr lang="en-IE" sz="5600" dirty="0" smtClean="0"/>
              <a:t>on </a:t>
            </a:r>
            <a:r>
              <a:rPr lang="en-IE" sz="5600" dirty="0"/>
              <a:t>other </a:t>
            </a:r>
            <a:r>
              <a:rPr lang="en-IE" sz="5600" dirty="0" smtClean="0"/>
              <a:t>tribes</a:t>
            </a:r>
          </a:p>
          <a:p>
            <a:pPr marL="0" indent="0">
              <a:buNone/>
            </a:pPr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50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700809"/>
            <a:ext cx="7125112" cy="4157990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My favourite food time is when we hold a </a:t>
            </a:r>
            <a:r>
              <a:rPr lang="en-IE" b="1" u="sng" dirty="0"/>
              <a:t>feast to celebrate my </a:t>
            </a:r>
            <a:r>
              <a:rPr lang="en-IE" b="1" u="sng" dirty="0" err="1"/>
              <a:t>Tuath’s</a:t>
            </a:r>
            <a:r>
              <a:rPr lang="en-IE" b="1" u="sng" dirty="0"/>
              <a:t> warriors winning in battle,</a:t>
            </a:r>
            <a:r>
              <a:rPr lang="en-IE" dirty="0"/>
              <a:t>  the best warrior gets the </a:t>
            </a:r>
            <a:r>
              <a:rPr lang="en-IE" b="1" u="sng" dirty="0"/>
              <a:t>Hero’s portion</a:t>
            </a:r>
            <a:r>
              <a:rPr lang="en-IE" dirty="0"/>
              <a:t>, the best piece of meat</a:t>
            </a:r>
          </a:p>
          <a:p>
            <a:r>
              <a:rPr lang="en-IE" dirty="0" err="1"/>
              <a:t>Cratspeople</a:t>
            </a:r>
            <a:r>
              <a:rPr lang="en-IE" dirty="0"/>
              <a:t>  from the </a:t>
            </a:r>
            <a:r>
              <a:rPr lang="en-IE" b="1" dirty="0" err="1"/>
              <a:t>Aos</a:t>
            </a:r>
            <a:r>
              <a:rPr lang="en-IE" b="1" dirty="0"/>
              <a:t> Dana</a:t>
            </a:r>
            <a:r>
              <a:rPr lang="en-IE" dirty="0"/>
              <a:t> make all the tools and weapons for the warriors out of Iron.  They use  </a:t>
            </a:r>
            <a:r>
              <a:rPr lang="en-IE" b="1" u="sng" dirty="0"/>
              <a:t>spearheads, axes and Swords made of Iron</a:t>
            </a:r>
            <a:r>
              <a:rPr lang="en-IE" dirty="0"/>
              <a:t> which is very strong and easy to find</a:t>
            </a:r>
          </a:p>
          <a:p>
            <a:r>
              <a:rPr lang="en-IE" dirty="0"/>
              <a:t>We are very artistic people and our art is called </a:t>
            </a:r>
            <a:r>
              <a:rPr lang="en-IE" b="1" u="sng" dirty="0"/>
              <a:t>La </a:t>
            </a:r>
            <a:r>
              <a:rPr lang="en-IE" b="1" u="sng" dirty="0" err="1"/>
              <a:t>Tene</a:t>
            </a:r>
            <a:r>
              <a:rPr lang="en-IE" b="1" u="sng" dirty="0"/>
              <a:t> </a:t>
            </a:r>
            <a:r>
              <a:rPr lang="en-IE" dirty="0"/>
              <a:t> which includes spirals and curved lines (</a:t>
            </a:r>
            <a:r>
              <a:rPr lang="en-IE" dirty="0" err="1"/>
              <a:t>Turoe</a:t>
            </a:r>
            <a:r>
              <a:rPr lang="en-IE" dirty="0"/>
              <a:t> stone Co. Galway)</a:t>
            </a:r>
            <a:endParaRPr lang="en-IE" b="1" u="sng" dirty="0"/>
          </a:p>
          <a:p>
            <a:r>
              <a:rPr lang="en-IE" dirty="0" smtClean="0"/>
              <a:t>I </a:t>
            </a:r>
            <a:r>
              <a:rPr lang="en-IE" dirty="0"/>
              <a:t>am quite sad today as I am coming from </a:t>
            </a:r>
            <a:r>
              <a:rPr lang="en-IE" b="1" u="sng" dirty="0"/>
              <a:t>Cremating</a:t>
            </a:r>
            <a:r>
              <a:rPr lang="en-IE" dirty="0"/>
              <a:t> my dead uncle, We put his ashes in a </a:t>
            </a:r>
            <a:r>
              <a:rPr lang="en-IE" b="1" u="sng" dirty="0"/>
              <a:t>cist grave  </a:t>
            </a:r>
            <a:r>
              <a:rPr lang="en-IE" dirty="0"/>
              <a:t>and we marked it with an </a:t>
            </a:r>
            <a:r>
              <a:rPr lang="en-IE" b="1" u="sng" dirty="0"/>
              <a:t>Ogham Stone which is a standing stone covered in Ogham Writing, which is our alphabet</a:t>
            </a:r>
            <a:r>
              <a:rPr lang="en-IE" dirty="0"/>
              <a:t>.  </a:t>
            </a:r>
            <a:endParaRPr lang="en-IE" dirty="0" smtClean="0"/>
          </a:p>
          <a:p>
            <a:r>
              <a:rPr lang="en-IE" dirty="0" smtClean="0"/>
              <a:t>I </a:t>
            </a:r>
            <a:r>
              <a:rPr lang="en-IE" dirty="0"/>
              <a:t>put his favourite thing , a </a:t>
            </a:r>
            <a:r>
              <a:rPr lang="en-IE" b="1" dirty="0"/>
              <a:t>gold broach </a:t>
            </a:r>
            <a:r>
              <a:rPr lang="en-IE" dirty="0"/>
              <a:t>with his ashes </a:t>
            </a:r>
          </a:p>
          <a:p>
            <a:r>
              <a:rPr lang="en-IE" dirty="0"/>
              <a:t>At least tomorrow I have something to look forward to as  tomorrow is the </a:t>
            </a:r>
            <a:r>
              <a:rPr lang="en-IE" b="1" u="sng" dirty="0" err="1"/>
              <a:t>Lughnasa</a:t>
            </a:r>
            <a:r>
              <a:rPr lang="en-IE" b="1" u="sng" dirty="0"/>
              <a:t> Festival </a:t>
            </a:r>
            <a:r>
              <a:rPr lang="en-IE" dirty="0"/>
              <a:t>which marks the  time to lift the Harvest from our Farms (August 1</a:t>
            </a:r>
            <a:r>
              <a:rPr lang="en-IE" baseline="30000" dirty="0"/>
              <a:t>st</a:t>
            </a:r>
            <a:r>
              <a:rPr lang="en-IE" dirty="0"/>
              <a:t>) and I think it has been a good year. </a:t>
            </a:r>
          </a:p>
          <a:p>
            <a:r>
              <a:rPr lang="en-IE" dirty="0"/>
              <a:t>I better go and </a:t>
            </a:r>
            <a:r>
              <a:rPr lang="en-IE" b="1" u="sng" dirty="0"/>
              <a:t>dye my hair blonde </a:t>
            </a:r>
            <a:r>
              <a:rPr lang="en-IE" dirty="0"/>
              <a:t>so that I look good for the festival and I will wear </a:t>
            </a:r>
            <a:r>
              <a:rPr lang="en-IE" dirty="0" smtClean="0"/>
              <a:t>my </a:t>
            </a:r>
            <a:r>
              <a:rPr lang="en-IE" dirty="0" err="1" smtClean="0"/>
              <a:t>multicouloured</a:t>
            </a:r>
            <a:r>
              <a:rPr lang="en-IE" dirty="0" smtClean="0"/>
              <a:t> </a:t>
            </a:r>
            <a:r>
              <a:rPr lang="en-IE" b="1" dirty="0" err="1"/>
              <a:t>Bracae</a:t>
            </a:r>
            <a:r>
              <a:rPr lang="en-IE" dirty="0"/>
              <a:t> (</a:t>
            </a:r>
            <a:r>
              <a:rPr lang="en-IE" dirty="0" err="1"/>
              <a:t>wollen</a:t>
            </a:r>
            <a:r>
              <a:rPr lang="en-IE" dirty="0"/>
              <a:t> trousers) and my new soft leather </a:t>
            </a:r>
            <a:r>
              <a:rPr lang="en-IE" b="1" u="sng" dirty="0"/>
              <a:t>boots</a:t>
            </a:r>
            <a:r>
              <a:rPr lang="en-IE" dirty="0"/>
              <a:t>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375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Past exam Q’S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89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600" dirty="0"/>
              <a:t>Write an account of two of the following aspects of life in Celtic Ireland. (10 marks X2)</a:t>
            </a:r>
          </a:p>
          <a:p>
            <a:pPr marL="0" indent="0">
              <a:buNone/>
            </a:pPr>
            <a:r>
              <a:rPr lang="en-IE" sz="1600" dirty="0"/>
              <a:t>(a) Housing</a:t>
            </a:r>
          </a:p>
          <a:p>
            <a:pPr marL="0" indent="0">
              <a:buNone/>
            </a:pPr>
            <a:r>
              <a:rPr lang="en-IE" sz="1600" dirty="0"/>
              <a:t>(b) Food and clothing</a:t>
            </a:r>
          </a:p>
          <a:p>
            <a:pPr marL="0" indent="0">
              <a:buNone/>
            </a:pPr>
            <a:r>
              <a:rPr lang="en-IE" sz="1600" dirty="0"/>
              <a:t>(c) Work, arts and </a:t>
            </a:r>
            <a:r>
              <a:rPr lang="en-IE" sz="1600" dirty="0" smtClean="0"/>
              <a:t>crafts</a:t>
            </a:r>
          </a:p>
          <a:p>
            <a:pPr marL="0" indent="0">
              <a:buNone/>
            </a:pPr>
            <a:endParaRPr lang="en-IE" sz="1600" dirty="0" smtClean="0"/>
          </a:p>
          <a:p>
            <a:pPr marL="0" indent="0">
              <a:buNone/>
            </a:pPr>
            <a:r>
              <a:rPr lang="en-IE" sz="1600" b="1" dirty="0" smtClean="0"/>
              <a:t>SHORT </a:t>
            </a:r>
            <a:r>
              <a:rPr lang="en-IE" sz="1600" b="1" dirty="0"/>
              <a:t>QUESTIONS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1. In Celtic times who were the </a:t>
            </a:r>
            <a:r>
              <a:rPr lang="en-IE" sz="1600" dirty="0" err="1"/>
              <a:t>Aos</a:t>
            </a:r>
            <a:r>
              <a:rPr lang="en-IE" sz="1600" dirty="0"/>
              <a:t> </a:t>
            </a:r>
            <a:r>
              <a:rPr lang="en-IE" sz="1600" dirty="0" err="1"/>
              <a:t>Dána</a:t>
            </a:r>
            <a:r>
              <a:rPr lang="en-IE" sz="1600" dirty="0"/>
              <a:t>? (2012 HL</a:t>
            </a:r>
            <a:r>
              <a:rPr lang="en-IE" sz="1600" dirty="0" smtClean="0"/>
              <a:t>)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2. Name </a:t>
            </a:r>
            <a:r>
              <a:rPr lang="en-IE" sz="1600" b="1" dirty="0"/>
              <a:t>two</a:t>
            </a:r>
            <a:r>
              <a:rPr lang="en-IE" sz="1600" dirty="0"/>
              <a:t> important Celtic festivals. (2012 HL</a:t>
            </a:r>
            <a:r>
              <a:rPr lang="en-IE" sz="1600" dirty="0" smtClean="0"/>
              <a:t>)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3. Name </a:t>
            </a:r>
            <a:r>
              <a:rPr lang="en-IE" sz="1600" b="1" dirty="0"/>
              <a:t>two</a:t>
            </a:r>
            <a:r>
              <a:rPr lang="en-IE" sz="1600" dirty="0"/>
              <a:t> types of dwelling places from Celtic Ireland. (2009 HL</a:t>
            </a:r>
            <a:r>
              <a:rPr lang="en-IE" sz="1600" dirty="0" smtClean="0"/>
              <a:t>)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4. Why were cattle important to the Celts? (2007 HL)</a:t>
            </a:r>
            <a:r>
              <a:rPr lang="en-IE" sz="1600" i="1" dirty="0"/>
              <a:t> </a:t>
            </a:r>
            <a:endParaRPr lang="en-IE" sz="1600" i="1" dirty="0" smtClean="0"/>
          </a:p>
          <a:p>
            <a:pPr marL="0" indent="0">
              <a:buNone/>
            </a:pPr>
            <a:endParaRPr lang="en-IE" sz="1600" i="1" dirty="0" smtClean="0"/>
          </a:p>
          <a:p>
            <a:pPr marL="0" indent="0">
              <a:buNone/>
            </a:pPr>
            <a:r>
              <a:rPr lang="en-IE" sz="1600" i="1" dirty="0"/>
              <a:t>PIH (20 marks): A person living in an ancient civilisation in Ireland.</a:t>
            </a:r>
          </a:p>
          <a:p>
            <a:pPr marL="0" indent="0">
              <a:buNone/>
            </a:pP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4279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Ancient Ireland: what do I need to know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/>
          </a:p>
          <a:p>
            <a:r>
              <a:rPr lang="en-IE" dirty="0"/>
              <a:t>How we know about the Celts (evidence).</a:t>
            </a:r>
          </a:p>
          <a:p>
            <a:r>
              <a:rPr lang="en-IE" dirty="0"/>
              <a:t>The use of </a:t>
            </a:r>
            <a:r>
              <a:rPr lang="en-IE" dirty="0" smtClean="0"/>
              <a:t>iron (Smelting- what was it?)</a:t>
            </a:r>
            <a:endParaRPr lang="en-IE" dirty="0"/>
          </a:p>
          <a:p>
            <a:r>
              <a:rPr lang="en-IE" dirty="0"/>
              <a:t>Celtic settlements (</a:t>
            </a:r>
            <a:r>
              <a:rPr lang="en-IE" dirty="0" err="1"/>
              <a:t>crannógs</a:t>
            </a:r>
            <a:r>
              <a:rPr lang="en-IE" dirty="0"/>
              <a:t>, hill-forts, ring-forts, promontory forts)</a:t>
            </a:r>
          </a:p>
          <a:p>
            <a:r>
              <a:rPr lang="en-IE" dirty="0"/>
              <a:t>Celtic Society</a:t>
            </a:r>
            <a:r>
              <a:rPr lang="en-IE" dirty="0" smtClean="0"/>
              <a:t>. (structure &amp; roles)</a:t>
            </a:r>
            <a:endParaRPr lang="en-IE" dirty="0"/>
          </a:p>
          <a:p>
            <a:r>
              <a:rPr lang="en-IE" dirty="0"/>
              <a:t>Family life, food, </a:t>
            </a:r>
            <a:r>
              <a:rPr lang="en-IE" dirty="0" smtClean="0"/>
              <a:t>work.</a:t>
            </a:r>
            <a:endParaRPr lang="en-IE" dirty="0"/>
          </a:p>
          <a:p>
            <a:r>
              <a:rPr lang="en-IE" dirty="0"/>
              <a:t>Burial customs and Ogham stones</a:t>
            </a:r>
            <a:r>
              <a:rPr lang="en-IE" dirty="0" smtClean="0"/>
              <a:t>.</a:t>
            </a:r>
          </a:p>
          <a:p>
            <a:r>
              <a:rPr lang="en-IE" dirty="0" smtClean="0"/>
              <a:t>PERSON IN HISTORY: A PERSON LIVING IN ANCIENT IRELAND (20 MARKS)</a:t>
            </a:r>
          </a:p>
          <a:p>
            <a:r>
              <a:rPr lang="en-IE" dirty="0" smtClean="0"/>
              <a:t>Accounts: 10-12 marks (housing, tools/weapons, Celtic society, food/farming)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933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QUESTIONS…….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984776" cy="468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Celts – How do we know	?				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/>
              <a:t>Celtic myths and legends</a:t>
            </a:r>
          </a:p>
          <a:p>
            <a:endParaRPr lang="en-IE" dirty="0"/>
          </a:p>
          <a:p>
            <a:r>
              <a:rPr lang="en-IE" b="1" dirty="0" smtClean="0"/>
              <a:t>Descriptions of Celtic tribes by Roman writers</a:t>
            </a:r>
          </a:p>
          <a:p>
            <a:endParaRPr lang="en-IE" dirty="0"/>
          </a:p>
          <a:p>
            <a:r>
              <a:rPr lang="en-IE" b="1" dirty="0" smtClean="0"/>
              <a:t>Celtic remains – </a:t>
            </a:r>
            <a:r>
              <a:rPr lang="en-IE" b="1" dirty="0" err="1" smtClean="0"/>
              <a:t>ringforts</a:t>
            </a:r>
            <a:r>
              <a:rPr lang="en-IE" b="1" dirty="0" smtClean="0"/>
              <a:t>, crannogs </a:t>
            </a:r>
            <a:endParaRPr lang="en-I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0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Celtic Ireland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Arrived 500BC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Warlike People (wore war paint)</a:t>
            </a:r>
          </a:p>
          <a:p>
            <a:endParaRPr lang="en-IE" dirty="0"/>
          </a:p>
          <a:p>
            <a:r>
              <a:rPr lang="en-IE" dirty="0" smtClean="0"/>
              <a:t>Became the dominant culture – settlers</a:t>
            </a:r>
          </a:p>
          <a:p>
            <a:endParaRPr lang="en-IE" dirty="0" smtClean="0"/>
          </a:p>
          <a:p>
            <a:r>
              <a:rPr lang="en-IE" dirty="0" smtClean="0"/>
              <a:t>Ireland was divided into </a:t>
            </a:r>
            <a:r>
              <a:rPr lang="en-IE" b="1" u="sng" dirty="0" err="1" smtClean="0"/>
              <a:t>Tuath</a:t>
            </a:r>
            <a:r>
              <a:rPr lang="en-IE" dirty="0" smtClean="0"/>
              <a:t>(Kingdoms), with its own </a:t>
            </a:r>
            <a:r>
              <a:rPr lang="en-IE" b="1" u="sng" dirty="0" err="1" smtClean="0"/>
              <a:t>Ri</a:t>
            </a:r>
            <a:r>
              <a:rPr lang="en-IE" dirty="0" smtClean="0"/>
              <a:t> (King)</a:t>
            </a:r>
          </a:p>
          <a:p>
            <a:endParaRPr lang="en-IE" dirty="0"/>
          </a:p>
          <a:p>
            <a:r>
              <a:rPr lang="en-IE" dirty="0" smtClean="0"/>
              <a:t>Iron instead of bronze – easier to find</a:t>
            </a:r>
          </a:p>
          <a:p>
            <a:endParaRPr lang="en-IE" dirty="0"/>
          </a:p>
          <a:p>
            <a:r>
              <a:rPr lang="en-IE" dirty="0" smtClean="0"/>
              <a:t>Celtic Ireland = Iron Age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64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Celtic Man and Woman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C:\Users\Kit O'Keeffe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5392"/>
            <a:ext cx="6583957" cy="460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 descr="C:\Users\Kit O'Keeffe\Desktop\celtic_man_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56" y="144243"/>
            <a:ext cx="6168672" cy="67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33" y="620688"/>
            <a:ext cx="7125113" cy="924475"/>
          </a:xfrm>
        </p:spPr>
        <p:txBody>
          <a:bodyPr/>
          <a:lstStyle/>
          <a:p>
            <a:pPr algn="ctr"/>
            <a:r>
              <a:rPr lang="en-IE" dirty="0" smtClean="0"/>
              <a:t>Celts Social Structure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442" y="1807361"/>
            <a:ext cx="8017553" cy="4051437"/>
          </a:xfrm>
        </p:spPr>
        <p:txBody>
          <a:bodyPr/>
          <a:lstStyle/>
          <a:p>
            <a:r>
              <a:rPr lang="en-IE" dirty="0" err="1" smtClean="0"/>
              <a:t>Ri</a:t>
            </a:r>
            <a:r>
              <a:rPr lang="en-IE" dirty="0" smtClean="0"/>
              <a:t> = King</a:t>
            </a:r>
          </a:p>
          <a:p>
            <a:r>
              <a:rPr lang="en-IE" dirty="0" err="1" smtClean="0"/>
              <a:t>Deirbhfine</a:t>
            </a:r>
            <a:r>
              <a:rPr lang="en-IE" dirty="0" smtClean="0"/>
              <a:t> = Royal Family</a:t>
            </a:r>
          </a:p>
          <a:p>
            <a:r>
              <a:rPr lang="en-IE" dirty="0" smtClean="0"/>
              <a:t>Nobles</a:t>
            </a:r>
          </a:p>
          <a:p>
            <a:r>
              <a:rPr lang="en-IE" dirty="0" err="1" smtClean="0"/>
              <a:t>Aos</a:t>
            </a:r>
            <a:r>
              <a:rPr lang="en-IE" dirty="0" smtClean="0"/>
              <a:t> Dana = </a:t>
            </a:r>
            <a:r>
              <a:rPr lang="en-IE" dirty="0" err="1" smtClean="0"/>
              <a:t>Brehons</a:t>
            </a:r>
            <a:r>
              <a:rPr lang="en-IE" dirty="0" smtClean="0"/>
              <a:t> (Judges), Druids (Priests) Fili (Poets) Craftsmen </a:t>
            </a:r>
          </a:p>
          <a:p>
            <a:r>
              <a:rPr lang="en-IE" dirty="0" smtClean="0"/>
              <a:t>Farmers</a:t>
            </a:r>
          </a:p>
          <a:p>
            <a:r>
              <a:rPr lang="en-IE" dirty="0" smtClean="0"/>
              <a:t>Slaves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61048"/>
            <a:ext cx="1430660" cy="159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2434"/>
            <a:ext cx="1918924" cy="121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5106"/>
            <a:ext cx="1028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10" y="1916832"/>
            <a:ext cx="1500458" cy="11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7013"/>
            <a:ext cx="1400436" cy="89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17811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46183"/>
            <a:ext cx="1493813" cy="10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29" y="3526932"/>
            <a:ext cx="2156950" cy="121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7629168" cy="5419589"/>
          </a:xfrm>
        </p:spPr>
        <p:txBody>
          <a:bodyPr>
            <a:normAutofit/>
          </a:bodyPr>
          <a:lstStyle/>
          <a:p>
            <a:pPr algn="ctr"/>
            <a:r>
              <a:rPr lang="en-IE" b="1" u="sng" dirty="0" smtClean="0"/>
              <a:t>HOUSING</a:t>
            </a:r>
          </a:p>
          <a:p>
            <a:r>
              <a:rPr lang="en-IE" dirty="0" smtClean="0"/>
              <a:t>Your </a:t>
            </a:r>
            <a:r>
              <a:rPr lang="en-IE" dirty="0"/>
              <a:t>Home - Hill-forts, </a:t>
            </a:r>
            <a:r>
              <a:rPr lang="en-IE" dirty="0" err="1" smtClean="0"/>
              <a:t>Raths</a:t>
            </a:r>
            <a:r>
              <a:rPr lang="en-IE" dirty="0" smtClean="0"/>
              <a:t> (Ringforts) </a:t>
            </a:r>
            <a:r>
              <a:rPr lang="en-IE" dirty="0"/>
              <a:t>or Crannogs</a:t>
            </a:r>
          </a:p>
          <a:p>
            <a:endParaRPr lang="en-IE" dirty="0"/>
          </a:p>
          <a:p>
            <a:r>
              <a:rPr lang="en-IE" dirty="0" err="1"/>
              <a:t>Raths</a:t>
            </a:r>
            <a:r>
              <a:rPr lang="en-IE" dirty="0"/>
              <a:t> very common - surrounded by earthen ditch and fence</a:t>
            </a:r>
          </a:p>
          <a:p>
            <a:r>
              <a:rPr lang="en-IE" dirty="0"/>
              <a:t>Wanted to feel safe and protected</a:t>
            </a:r>
          </a:p>
          <a:p>
            <a:r>
              <a:rPr lang="en-IE" dirty="0"/>
              <a:t>Also wanted to keep their cattle herds </a:t>
            </a:r>
            <a:r>
              <a:rPr lang="en-IE" dirty="0" smtClean="0"/>
              <a:t>safe</a:t>
            </a:r>
          </a:p>
          <a:p>
            <a:r>
              <a:rPr lang="en-IE" dirty="0" smtClean="0"/>
              <a:t>Your </a:t>
            </a:r>
            <a:r>
              <a:rPr lang="en-IE" dirty="0"/>
              <a:t>Clothing: all made </a:t>
            </a:r>
            <a:r>
              <a:rPr lang="en-IE" dirty="0" smtClean="0"/>
              <a:t>locally……. </a:t>
            </a:r>
          </a:p>
          <a:p>
            <a:r>
              <a:rPr lang="en-IE" b="1" dirty="0" smtClean="0">
                <a:solidFill>
                  <a:srgbClr val="7030A0"/>
                </a:solidFill>
              </a:rPr>
              <a:t>No designer brands such as NIKE &amp; GUCCI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1733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37158"/>
            <a:ext cx="1514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7158"/>
            <a:ext cx="2153419" cy="13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this?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1" name="Picture 3" descr="C:\Users\Kit O'Keeffe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31830"/>
            <a:ext cx="6192688" cy="46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mtClean="0"/>
              <a:t>what </a:t>
            </a:r>
            <a:r>
              <a:rPr lang="en-IE" dirty="0" smtClean="0"/>
              <a:t>is it??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04864"/>
            <a:ext cx="5715000" cy="286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185</TotalTime>
  <Words>993</Words>
  <Application>Microsoft Office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Summer</vt:lpstr>
      <vt:lpstr>TOPIC: Celtic Ireland</vt:lpstr>
      <vt:lpstr>Celts – How do we know ?    </vt:lpstr>
      <vt:lpstr>Celtic Ireland</vt:lpstr>
      <vt:lpstr>Celtic Man and Woman</vt:lpstr>
      <vt:lpstr>PowerPoint Presentation</vt:lpstr>
      <vt:lpstr>Celts Social Structure</vt:lpstr>
      <vt:lpstr>PowerPoint Presentation</vt:lpstr>
      <vt:lpstr>What is this?</vt:lpstr>
      <vt:lpstr>what is it??</vt:lpstr>
      <vt:lpstr>What is this?</vt:lpstr>
      <vt:lpstr>CELTIC FESTIVALS</vt:lpstr>
      <vt:lpstr>Food</vt:lpstr>
      <vt:lpstr>Pastimes/Hobbies</vt:lpstr>
      <vt:lpstr>(Person in History20 marks)A person living in an ancient civilisation in Ireland. (Celtic Ireland)</vt:lpstr>
      <vt:lpstr>(Person in History20 marks)A person living in an ancient civilisation in Ireland. (Celtic Ireland)</vt:lpstr>
      <vt:lpstr>PowerPoint Presentation</vt:lpstr>
      <vt:lpstr>Past exam Q’S</vt:lpstr>
      <vt:lpstr>Ancient Ireland: what do I need to know</vt:lpstr>
      <vt:lpstr>QUESTIONS…….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Bronze Age Ireland</dc:title>
  <dc:creator>Kit O'Keeffe</dc:creator>
  <cp:lastModifiedBy>tony mcsweeney</cp:lastModifiedBy>
  <cp:revision>28</cp:revision>
  <dcterms:created xsi:type="dcterms:W3CDTF">2014-10-09T05:15:56Z</dcterms:created>
  <dcterms:modified xsi:type="dcterms:W3CDTF">2016-03-30T13:47:43Z</dcterms:modified>
</cp:coreProperties>
</file>